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3" autoAdjust="0"/>
    <p:restoredTop sz="90929"/>
  </p:normalViewPr>
  <p:slideViewPr>
    <p:cSldViewPr>
      <p:cViewPr varScale="1">
        <p:scale>
          <a:sx n="108" d="100"/>
          <a:sy n="108" d="100"/>
        </p:scale>
        <p:origin x="1171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178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5EECCB-CE82-4181-A6F0-63036C7B324A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AB0A6C-AFCD-43C9-ABD5-FD3217F386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51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184820"/>
            <a:ext cx="7772400" cy="6096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365920"/>
            <a:ext cx="5328592" cy="5303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5908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85800" y="756320"/>
            <a:ext cx="7772400" cy="762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6381328"/>
            <a:ext cx="2238372" cy="4238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9460" y="197049"/>
            <a:ext cx="7772400" cy="609600"/>
          </a:xfrm>
        </p:spPr>
        <p:txBody>
          <a:bodyPr/>
          <a:lstStyle/>
          <a:p>
            <a:r>
              <a:rPr lang="en-US" altLang="ja-JP" dirty="0"/>
              <a:t>P1-15 </a:t>
            </a:r>
            <a:r>
              <a:rPr lang="en-US" altLang="ja-JP" dirty="0" smtClean="0"/>
              <a:t>Hydrothermal PbTiO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 </a:t>
            </a:r>
            <a:r>
              <a:rPr lang="en-US" altLang="ja-JP" dirty="0"/>
              <a:t>epitaxial thin </a:t>
            </a:r>
            <a:r>
              <a:rPr lang="en-US" altLang="ja-JP" dirty="0" smtClean="0"/>
              <a:t>films</a:t>
            </a:r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0" y="1301205"/>
            <a:ext cx="5508104" cy="536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/>
              <a:t>S</a:t>
            </a:r>
            <a:r>
              <a:rPr lang="en-US" altLang="ja-JP" kern="0" dirty="0" smtClean="0"/>
              <a:t>hotgun-presentation </a:t>
            </a:r>
            <a:r>
              <a:rPr lang="en-US" altLang="ja-JP" kern="0" dirty="0" smtClean="0"/>
              <a:t>is </a:t>
            </a:r>
            <a:r>
              <a:rPr lang="en-US" altLang="ja-JP" kern="0" dirty="0" smtClean="0"/>
              <a:t>for inviting researchers to </a:t>
            </a:r>
            <a:r>
              <a:rPr lang="en-US" altLang="ja-JP" kern="0" dirty="0" smtClean="0"/>
              <a:t>your poster. </a:t>
            </a:r>
            <a:r>
              <a:rPr lang="en-US" altLang="ja-JP" kern="0" dirty="0" smtClean="0"/>
              <a:t>Simple and strong impression is important. In front of your poster, do the detail explanation.</a:t>
            </a:r>
            <a:endParaRPr lang="en-US" altLang="ja-JP" kern="0" dirty="0" smtClean="0"/>
          </a:p>
          <a:p>
            <a:r>
              <a:rPr lang="en-US" altLang="ja-JP" kern="0" dirty="0" smtClean="0"/>
              <a:t>Title can be simplified; but don’t forget to put your ID (ex. P1-15).</a:t>
            </a:r>
          </a:p>
          <a:p>
            <a:r>
              <a:rPr lang="en-US" altLang="ja-JP" kern="0" dirty="0" smtClean="0"/>
              <a:t>Only presentation author’s name should be indicated.</a:t>
            </a:r>
          </a:p>
          <a:p>
            <a:r>
              <a:rPr lang="en-US" altLang="ja-JP" kern="0" dirty="0" smtClean="0"/>
              <a:t>The font size should be larger than 24. “Times New Roman” is preferable.</a:t>
            </a:r>
          </a:p>
          <a:p>
            <a:r>
              <a:rPr lang="en-US" altLang="ja-JP" kern="0" dirty="0" smtClean="0"/>
              <a:t>Presentation time is </a:t>
            </a:r>
            <a:r>
              <a:rPr lang="en-US" altLang="ja-JP" kern="0" dirty="0" smtClean="0"/>
              <a:t>90 sec.</a:t>
            </a:r>
            <a:endParaRPr lang="en-US" altLang="ja-JP" kern="0" dirty="0" smtClean="0"/>
          </a:p>
          <a:p>
            <a:r>
              <a:rPr lang="en-US" altLang="ja-JP" kern="0" dirty="0" smtClean="0"/>
              <a:t>Maximum ppt file size is 2MB.</a:t>
            </a:r>
          </a:p>
          <a:p>
            <a:endParaRPr lang="en-US" altLang="ja-JP" kern="0" dirty="0" smtClean="0"/>
          </a:p>
          <a:p>
            <a:endParaRPr lang="ja-JP" altLang="en-US" kern="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05660" y="839540"/>
            <a:ext cx="437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Pierre Curie </a:t>
            </a:r>
            <a:r>
              <a:rPr lang="en-US" baseline="0" dirty="0" smtClean="0"/>
              <a:t>(University of Paris)</a:t>
            </a:r>
            <a:endParaRPr lang="en-US" dirty="0"/>
          </a:p>
        </p:txBody>
      </p:sp>
      <p:graphicFrame>
        <p:nvGraphicFramePr>
          <p:cNvPr id="1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804277"/>
              </p:ext>
            </p:extLst>
          </p:nvPr>
        </p:nvGraphicFramePr>
        <p:xfrm>
          <a:off x="5585984" y="1365920"/>
          <a:ext cx="3580836" cy="256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KGPlot" r:id="rId3" imgW="5041800" imgH="3606840" progId="KGraph_Plot">
                  <p:embed/>
                </p:oleObj>
              </mc:Choice>
              <mc:Fallback>
                <p:oleObj name="KGPlot" r:id="rId3" imgW="5041800" imgH="3606840" progId="KGraph_Plot">
                  <p:embed/>
                  <p:pic>
                    <p:nvPicPr>
                      <p:cNvPr id="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5984" y="1365920"/>
                        <a:ext cx="3580836" cy="256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8973" y="4437112"/>
            <a:ext cx="2575520" cy="195355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5946024" y="3928169"/>
            <a:ext cx="2662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ja-JP" sz="1600" dirty="0" smtClean="0"/>
              <a:t>Fig. 1</a:t>
            </a:r>
            <a:r>
              <a:rPr lang="en-US" altLang="ja-JP" sz="1600" baseline="0" dirty="0" smtClean="0"/>
              <a:t> PE-hysteresis</a:t>
            </a:r>
            <a:endParaRPr lang="ja-JP" altLang="en-US" sz="1600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6045370" y="6414529"/>
            <a:ext cx="2662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ja-JP" sz="1600" dirty="0" smtClean="0"/>
              <a:t>Fig. 2</a:t>
            </a:r>
            <a:r>
              <a:rPr lang="en-US" altLang="ja-JP" sz="1600" baseline="0" dirty="0" smtClean="0"/>
              <a:t> TEM observation</a:t>
            </a:r>
            <a:endParaRPr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3512</TotalTime>
  <Words>104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標準デザイン</vt:lpstr>
      <vt:lpstr>KGPlot</vt:lpstr>
      <vt:lpstr>P1-15 Hydrothermal PbTiO3 epitaxial thin films</vt:lpstr>
    </vt:vector>
  </TitlesOfParts>
  <Company>RIEC Tohoku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Takeshi MORITA</dc:creator>
  <cp:lastModifiedBy>Curie</cp:lastModifiedBy>
  <cp:revision>41</cp:revision>
  <dcterms:created xsi:type="dcterms:W3CDTF">2005-09-15T05:59:08Z</dcterms:created>
  <dcterms:modified xsi:type="dcterms:W3CDTF">2018-08-10T09:47:29Z</dcterms:modified>
</cp:coreProperties>
</file>